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5"/>
  </p:notesMasterIdLst>
  <p:handoutMasterIdLst>
    <p:handoutMasterId r:id="rId16"/>
  </p:handoutMasterIdLst>
  <p:sldIdLst>
    <p:sldId id="462" r:id="rId9"/>
    <p:sldId id="758" r:id="rId10"/>
    <p:sldId id="614" r:id="rId11"/>
    <p:sldId id="760" r:id="rId12"/>
    <p:sldId id="759" r:id="rId13"/>
    <p:sldId id="761" r:id="rId14"/>
  </p:sldIdLst>
  <p:sldSz cx="12192000" cy="6858000"/>
  <p:notesSz cx="6865938" cy="9994900"/>
  <p:custDataLst>
    <p:tags r:id="rId17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DD3950-24BA-7F4D-A611-3579635766B1}" v="15" dt="2020-09-28T08:49:55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2ADD3950-24BA-7F4D-A611-3579635766B1}"/>
    <pc:docChg chg="undo custSel addSld modSld">
      <pc:chgData name="Waller, Michelle" userId="269c6baa-3bea-43e2-b302-c27845c1a42b" providerId="ADAL" clId="{2ADD3950-24BA-7F4D-A611-3579635766B1}" dt="2020-09-28T08:52:20.869" v="279" actId="1035"/>
      <pc:docMkLst>
        <pc:docMk/>
      </pc:docMkLst>
      <pc:sldChg chg="modSp mod modClrScheme chgLayout">
        <pc:chgData name="Waller, Michelle" userId="269c6baa-3bea-43e2-b302-c27845c1a42b" providerId="ADAL" clId="{2ADD3950-24BA-7F4D-A611-3579635766B1}" dt="2020-09-24T10:05:10.086" v="108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2ADD3950-24BA-7F4D-A611-3579635766B1}" dt="2020-09-24T10:05:10.086" v="10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2ADD3950-24BA-7F4D-A611-3579635766B1}" dt="2020-09-24T10:05:10.086" v="108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2ADD3950-24BA-7F4D-A611-3579635766B1}" dt="2020-09-28T08:43:33.593" v="118" actId="478"/>
        <pc:sldMkLst>
          <pc:docMk/>
          <pc:sldMk cId="3329272137" sldId="614"/>
        </pc:sldMkLst>
        <pc:spChg chg="mod">
          <ac:chgData name="Waller, Michelle" userId="269c6baa-3bea-43e2-b302-c27845c1a42b" providerId="ADAL" clId="{2ADD3950-24BA-7F4D-A611-3579635766B1}" dt="2020-09-24T09:13:19.940" v="21" actId="948"/>
          <ac:spMkLst>
            <pc:docMk/>
            <pc:sldMk cId="3329272137" sldId="614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3:32.497" v="117" actId="478"/>
          <ac:spMkLst>
            <pc:docMk/>
            <pc:sldMk cId="3329272137" sldId="614"/>
            <ac:spMk id="7" creationId="{6341C0E9-CFB2-1C42-85FA-3EE8457BC948}"/>
          </ac:spMkLst>
        </pc:spChg>
        <pc:picChg chg="add del mod">
          <ac:chgData name="Waller, Michelle" userId="269c6baa-3bea-43e2-b302-c27845c1a42b" providerId="ADAL" clId="{2ADD3950-24BA-7F4D-A611-3579635766B1}" dt="2020-09-28T08:43:29.659" v="116" actId="478"/>
          <ac:picMkLst>
            <pc:docMk/>
            <pc:sldMk cId="3329272137" sldId="614"/>
            <ac:picMk id="4" creationId="{AA6D9D5F-4001-8940-8F96-F2BC9292DECB}"/>
          </ac:picMkLst>
        </pc:picChg>
        <pc:picChg chg="del mod">
          <ac:chgData name="Waller, Michelle" userId="269c6baa-3bea-43e2-b302-c27845c1a42b" providerId="ADAL" clId="{2ADD3950-24BA-7F4D-A611-3579635766B1}" dt="2020-09-28T08:43:33.593" v="118" actId="478"/>
          <ac:picMkLst>
            <pc:docMk/>
            <pc:sldMk cId="3329272137" sldId="614"/>
            <ac:picMk id="6" creationId="{A02CE0BA-3C18-FF43-A7EB-2402D9FA86FB}"/>
          </ac:picMkLst>
        </pc:picChg>
      </pc:sldChg>
      <pc:sldChg chg="modSp mod modClrScheme chgLayout">
        <pc:chgData name="Waller, Michelle" userId="269c6baa-3bea-43e2-b302-c27845c1a42b" providerId="ADAL" clId="{2ADD3950-24BA-7F4D-A611-3579635766B1}" dt="2020-09-24T09:34:00.079" v="10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2ADD3950-24BA-7F4D-A611-3579635766B1}" dt="2020-09-23T14:45:17.298" v="18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2ADD3950-24BA-7F4D-A611-3579635766B1}" dt="2020-09-23T15:35:41.474" v="20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2ADD3950-24BA-7F4D-A611-3579635766B1}" dt="2020-09-24T09:34:00.079" v="10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Sp modSp mod">
        <pc:chgData name="Waller, Michelle" userId="269c6baa-3bea-43e2-b302-c27845c1a42b" providerId="ADAL" clId="{2ADD3950-24BA-7F4D-A611-3579635766B1}" dt="2020-09-28T08:45:01.530" v="124" actId="478"/>
        <pc:sldMkLst>
          <pc:docMk/>
          <pc:sldMk cId="695633816" sldId="759"/>
        </pc:sldMkLst>
        <pc:spChg chg="mod">
          <ac:chgData name="Waller, Michelle" userId="269c6baa-3bea-43e2-b302-c27845c1a42b" providerId="ADAL" clId="{2ADD3950-24BA-7F4D-A611-3579635766B1}" dt="2020-09-24T09:13:40.267" v="22" actId="948"/>
          <ac:spMkLst>
            <pc:docMk/>
            <pc:sldMk cId="695633816" sldId="759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5:01.530" v="124" actId="478"/>
          <ac:spMkLst>
            <pc:docMk/>
            <pc:sldMk cId="695633816" sldId="759"/>
            <ac:spMk id="3" creationId="{40289039-7645-5E42-8664-D33ED4E38EBB}"/>
          </ac:spMkLst>
        </pc:spChg>
        <pc:picChg chg="del">
          <ac:chgData name="Waller, Michelle" userId="269c6baa-3bea-43e2-b302-c27845c1a42b" providerId="ADAL" clId="{2ADD3950-24BA-7F4D-A611-3579635766B1}" dt="2020-09-28T08:44:59.648" v="123" actId="478"/>
          <ac:picMkLst>
            <pc:docMk/>
            <pc:sldMk cId="695633816" sldId="759"/>
            <ac:picMk id="7" creationId="{786E2BF0-E11D-8047-B7F7-A814E4199C5F}"/>
          </ac:picMkLst>
        </pc:picChg>
      </pc:sldChg>
      <pc:sldChg chg="addSp delSp modSp add mod">
        <pc:chgData name="Waller, Michelle" userId="269c6baa-3bea-43e2-b302-c27845c1a42b" providerId="ADAL" clId="{2ADD3950-24BA-7F4D-A611-3579635766B1}" dt="2020-09-28T08:50:49.710" v="225" actId="1038"/>
        <pc:sldMkLst>
          <pc:docMk/>
          <pc:sldMk cId="2045039374" sldId="760"/>
        </pc:sldMkLst>
        <pc:spChg chg="mod">
          <ac:chgData name="Waller, Michelle" userId="269c6baa-3bea-43e2-b302-c27845c1a42b" providerId="ADAL" clId="{2ADD3950-24BA-7F4D-A611-3579635766B1}" dt="2020-09-28T08:43:51.499" v="121" actId="20577"/>
          <ac:spMkLst>
            <pc:docMk/>
            <pc:sldMk cId="2045039374" sldId="760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3:54.463" v="122" actId="478"/>
          <ac:spMkLst>
            <pc:docMk/>
            <pc:sldMk cId="2045039374" sldId="760"/>
            <ac:spMk id="7" creationId="{6341C0E9-CFB2-1C42-85FA-3EE8457BC948}"/>
          </ac:spMkLst>
        </pc:spChg>
        <pc:picChg chg="mod">
          <ac:chgData name="Waller, Michelle" userId="269c6baa-3bea-43e2-b302-c27845c1a42b" providerId="ADAL" clId="{2ADD3950-24BA-7F4D-A611-3579635766B1}" dt="2020-09-28T08:50:49.710" v="225" actId="1038"/>
          <ac:picMkLst>
            <pc:docMk/>
            <pc:sldMk cId="2045039374" sldId="760"/>
            <ac:picMk id="4" creationId="{AA6D9D5F-4001-8940-8F96-F2BC9292DECB}"/>
          </ac:picMkLst>
        </pc:picChg>
        <pc:picChg chg="del">
          <ac:chgData name="Waller, Michelle" userId="269c6baa-3bea-43e2-b302-c27845c1a42b" providerId="ADAL" clId="{2ADD3950-24BA-7F4D-A611-3579635766B1}" dt="2020-09-28T08:43:39.053" v="119" actId="478"/>
          <ac:picMkLst>
            <pc:docMk/>
            <pc:sldMk cId="2045039374" sldId="760"/>
            <ac:picMk id="6" creationId="{A02CE0BA-3C18-FF43-A7EB-2402D9FA86FB}"/>
          </ac:picMkLst>
        </pc:picChg>
        <pc:picChg chg="add del mod">
          <ac:chgData name="Waller, Michelle" userId="269c6baa-3bea-43e2-b302-c27845c1a42b" providerId="ADAL" clId="{2ADD3950-24BA-7F4D-A611-3579635766B1}" dt="2020-09-28T08:48:53.048" v="137" actId="21"/>
          <ac:picMkLst>
            <pc:docMk/>
            <pc:sldMk cId="2045039374" sldId="760"/>
            <ac:picMk id="8" creationId="{957EE7C2-8A72-364C-BC6B-7B7BA610FEE5}"/>
          </ac:picMkLst>
        </pc:picChg>
        <pc:picChg chg="add del mod">
          <ac:chgData name="Waller, Michelle" userId="269c6baa-3bea-43e2-b302-c27845c1a42b" providerId="ADAL" clId="{2ADD3950-24BA-7F4D-A611-3579635766B1}" dt="2020-09-28T08:49:53.649" v="180" actId="21"/>
          <ac:picMkLst>
            <pc:docMk/>
            <pc:sldMk cId="2045039374" sldId="760"/>
            <ac:picMk id="9" creationId="{728D7B4A-9D2D-0F4D-9CD9-9BF88E2FA892}"/>
          </ac:picMkLst>
        </pc:picChg>
      </pc:sldChg>
      <pc:sldChg chg="addSp delSp modSp add mod">
        <pc:chgData name="Waller, Michelle" userId="269c6baa-3bea-43e2-b302-c27845c1a42b" providerId="ADAL" clId="{2ADD3950-24BA-7F4D-A611-3579635766B1}" dt="2020-09-28T08:52:20.869" v="279" actId="1035"/>
        <pc:sldMkLst>
          <pc:docMk/>
          <pc:sldMk cId="791115363" sldId="761"/>
        </pc:sldMkLst>
        <pc:spChg chg="mod">
          <ac:chgData name="Waller, Michelle" userId="269c6baa-3bea-43e2-b302-c27845c1a42b" providerId="ADAL" clId="{2ADD3950-24BA-7F4D-A611-3579635766B1}" dt="2020-09-28T08:48:12.521" v="127" actId="5793"/>
          <ac:spMkLst>
            <pc:docMk/>
            <pc:sldMk cId="791115363" sldId="761"/>
            <ac:spMk id="2" creationId="{00000000-0000-0000-0000-000000000000}"/>
          </ac:spMkLst>
        </pc:spChg>
        <pc:picChg chg="add del mod">
          <ac:chgData name="Waller, Michelle" userId="269c6baa-3bea-43e2-b302-c27845c1a42b" providerId="ADAL" clId="{2ADD3950-24BA-7F4D-A611-3579635766B1}" dt="2020-09-28T08:48:56.289" v="138" actId="478"/>
          <ac:picMkLst>
            <pc:docMk/>
            <pc:sldMk cId="791115363" sldId="761"/>
            <ac:picMk id="4" creationId="{313A8C5B-FBF6-304D-AADA-0304AA3B69F7}"/>
          </ac:picMkLst>
        </pc:picChg>
        <pc:picChg chg="add del mod">
          <ac:chgData name="Waller, Michelle" userId="269c6baa-3bea-43e2-b302-c27845c1a42b" providerId="ADAL" clId="{2ADD3950-24BA-7F4D-A611-3579635766B1}" dt="2020-09-28T08:49:15.216" v="172" actId="21"/>
          <ac:picMkLst>
            <pc:docMk/>
            <pc:sldMk cId="791115363" sldId="761"/>
            <ac:picMk id="6" creationId="{30731161-80A2-4D41-B2ED-927471D04302}"/>
          </ac:picMkLst>
        </pc:picChg>
        <pc:picChg chg="add mod">
          <ac:chgData name="Waller, Michelle" userId="269c6baa-3bea-43e2-b302-c27845c1a42b" providerId="ADAL" clId="{2ADD3950-24BA-7F4D-A611-3579635766B1}" dt="2020-09-28T08:52:20.869" v="279" actId="1035"/>
          <ac:picMkLst>
            <pc:docMk/>
            <pc:sldMk cId="791115363" sldId="761"/>
            <ac:picMk id="7" creationId="{883F6729-B3E7-644F-97CF-C770FDB8E602}"/>
          </ac:picMkLst>
        </pc:pic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8951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8951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1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1247775"/>
            <a:ext cx="5999162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881" tIns="46941" rIns="93881" bIns="4694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5" y="4810047"/>
            <a:ext cx="5492750" cy="3935492"/>
          </a:xfrm>
          <a:prstGeom prst="rect">
            <a:avLst/>
          </a:prstGeom>
        </p:spPr>
        <p:txBody>
          <a:bodyPr vert="horz" lIns="93881" tIns="46941" rIns="93881" bIns="4694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1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59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0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26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0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CD in the Enterprise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Delivery/</a:t>
            </a:r>
          </a:p>
          <a:p>
            <a:r>
              <a:rPr lang="en" dirty="0">
                <a:latin typeface="+mj-lt"/>
              </a:rPr>
              <a:t>Deployment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Continuous Delivery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Automated push to staging environments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Just requires human approval before full deployment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Continuous Deployment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Deployment from development to live environment is fully automated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No human approval necessary</a:t>
            </a:r>
          </a:p>
          <a:p>
            <a:pPr marL="596900" lvl="1" indent="0">
              <a:spcAft>
                <a:spcPts val="0"/>
              </a:spcAft>
              <a:buNone/>
            </a:pPr>
            <a:endParaRPr lang="en-GB" b="1" dirty="0"/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Delivery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While CI integrates code regularly, continuous delivery also delivers that code regularly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Automated process in place such that new releases only require approval via a click of a button to go live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Encourages organisations to deploy their applications as early as possible in smaller batches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</a:t>
            </a:r>
          </a:p>
          <a:p>
            <a:r>
              <a:rPr lang="en" dirty="0"/>
              <a:t>Delivery</a:t>
            </a:r>
            <a:endParaRPr lang="en-GB" dirty="0">
              <a:latin typeface="+mj-lt"/>
            </a:endParaRP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6D9D5F-4001-8940-8F96-F2BC9292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8" y="263950"/>
            <a:ext cx="8315327" cy="37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3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Further extends the continuous delivery practice such that feature releases are entirely automated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No human interaction for new application features to end up in the customer's hands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Benefit of eliminating the idea of a "release date" –  developers can focus on creating new ideas </a:t>
            </a:r>
            <a:br>
              <a:rPr lang="en-GB" dirty="0"/>
            </a:br>
            <a:r>
              <a:rPr lang="en-GB" dirty="0"/>
              <a:t>without time constraints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Deployment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63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125000"/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Deployment</a:t>
            </a:r>
            <a:endParaRPr lang="en-GB" dirty="0">
              <a:latin typeface="+mj-lt"/>
            </a:endParaRPr>
          </a:p>
        </p:txBody>
      </p:sp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83F6729-B3E7-644F-97CF-C770FDB8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17" y="685823"/>
            <a:ext cx="7582167" cy="38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15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F4F096-FD23-4263-A87B-EB57364F36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48C177D-8930-4CE7-B892-EC306B91C362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95</TotalTime>
  <Words>148</Words>
  <Application>Microsoft Office PowerPoint</Application>
  <PresentationFormat>Widescreen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CD in the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6</cp:revision>
  <cp:lastPrinted>2020-12-06T15:52:42Z</cp:lastPrinted>
  <dcterms:created xsi:type="dcterms:W3CDTF">2019-09-05T08:17:12Z</dcterms:created>
  <dcterms:modified xsi:type="dcterms:W3CDTF">2020-12-06T16:03:47Z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